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0"/>
    <p:restoredTop sz="94617"/>
  </p:normalViewPr>
  <p:slideViewPr>
    <p:cSldViewPr snapToGrid="0" snapToObjects="1">
      <p:cViewPr varScale="1">
        <p:scale>
          <a:sx n="108" d="100"/>
          <a:sy n="108" d="100"/>
        </p:scale>
        <p:origin x="5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9" d="100"/>
          <a:sy n="69" d="100"/>
        </p:scale>
        <p:origin x="244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696079-EBA5-8C41-96F3-032D52D44482}" type="datetimeFigureOut">
              <a:rPr lang="en-US" smtClean="0"/>
              <a:t>3/20/19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C5E9DD-A3A8-294A-AA05-12D080B61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3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C5E9DD-A3A8-294A-AA05-12D080B618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423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404040"/>
          </a:solidFill>
          <a:latin typeface="Source Sans Pro Light" panose="020B04030304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1420B-793C-9541-AA4C-1744B49756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2D689B-AFED-8C44-AB73-433F6FEC31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521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Stephens</dc:creator>
  <cp:lastModifiedBy>Nathan Stephens</cp:lastModifiedBy>
  <cp:revision>24</cp:revision>
  <dcterms:created xsi:type="dcterms:W3CDTF">2018-07-30T23:03:22Z</dcterms:created>
  <dcterms:modified xsi:type="dcterms:W3CDTF">2019-03-20T21:32:57Z</dcterms:modified>
</cp:coreProperties>
</file>

<file path=docProps/thumbnail.jpeg>
</file>